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7569A5-9E62-4B08-AF38-A96E87CB8819}" type="datetimeFigureOut">
              <a:rPr lang="es-ES" smtClean="0"/>
              <a:t>24/10/2013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A4DBFA3-7039-49E8-B918-E359653D87F5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4414" y="4357694"/>
            <a:ext cx="6400800" cy="1752600"/>
          </a:xfrm>
        </p:spPr>
        <p:txBody>
          <a:bodyPr/>
          <a:lstStyle/>
          <a:p>
            <a:r>
              <a:rPr lang="es-ES" dirty="0" smtClean="0"/>
              <a:t>Héctor William Castillo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“EVALUACIÓN”</a:t>
            </a:r>
            <a:br>
              <a:rPr lang="es-ES" dirty="0" smtClean="0"/>
            </a:br>
            <a:r>
              <a:rPr lang="es-ES" dirty="0" smtClean="0"/>
              <a:t>La auditoria de sistemas evalúa </a:t>
            </a:r>
            <a:r>
              <a:rPr lang="es-ES" dirty="0"/>
              <a:t>los sistemas y procedimientos de uso en una empresa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57224" y="714356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EVALUACIÓN DEL RECURSO HUMANO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2214546" y="1000108"/>
            <a:ext cx="3578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Desempeño y comportamiento</a:t>
            </a:r>
          </a:p>
          <a:p>
            <a:r>
              <a:rPr lang="es-ES" dirty="0" smtClean="0"/>
              <a:t>Condiciones de ambiente de trabajo</a:t>
            </a:r>
          </a:p>
          <a:p>
            <a:r>
              <a:rPr lang="es-ES" dirty="0" smtClean="0"/>
              <a:t>Organización en el trabajo</a:t>
            </a:r>
          </a:p>
          <a:p>
            <a:r>
              <a:rPr lang="es-ES" dirty="0" smtClean="0"/>
              <a:t>Capacitación y supervisión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714612" y="235743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EVALUACIÓN DE LOS RECURSOS MATERIALES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6248" y="2714620"/>
            <a:ext cx="45968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Se utilizan en forma correcta</a:t>
            </a:r>
          </a:p>
          <a:p>
            <a:r>
              <a:rPr lang="es-ES" dirty="0" smtClean="0"/>
              <a:t>Hay políticas para su uso</a:t>
            </a:r>
          </a:p>
          <a:p>
            <a:r>
              <a:rPr lang="es-ES" dirty="0" smtClean="0"/>
              <a:t>Existen manuales de procedimiento</a:t>
            </a:r>
          </a:p>
          <a:p>
            <a:r>
              <a:rPr lang="es-ES" dirty="0" smtClean="0"/>
              <a:t>Y reglas claras de funcionamiento y operación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4000504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EVALUACIÓN DEL DEPARTAMENTO DE SISTEMAS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85720" y="4357694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Bases de datos</a:t>
            </a:r>
          </a:p>
          <a:p>
            <a:r>
              <a:rPr lang="es-ES" dirty="0" smtClean="0"/>
              <a:t>Programas</a:t>
            </a:r>
          </a:p>
          <a:p>
            <a:r>
              <a:rPr lang="es-ES" dirty="0" smtClean="0"/>
              <a:t>Administrador</a:t>
            </a:r>
          </a:p>
          <a:p>
            <a:r>
              <a:rPr lang="es-ES" dirty="0" smtClean="0"/>
              <a:t>Comunicación</a:t>
            </a:r>
          </a:p>
          <a:p>
            <a:r>
              <a:rPr lang="es-ES" dirty="0" smtClean="0"/>
              <a:t>Informes</a:t>
            </a:r>
          </a:p>
          <a:p>
            <a:r>
              <a:rPr lang="es-ES" dirty="0" smtClean="0"/>
              <a:t>Entradas de Información</a:t>
            </a:r>
          </a:p>
          <a:p>
            <a:r>
              <a:rPr lang="es-ES" dirty="0" smtClean="0"/>
              <a:t>Salidas de Información</a:t>
            </a:r>
            <a:endParaRPr lang="es-ES" dirty="0"/>
          </a:p>
        </p:txBody>
      </p:sp>
      <p:sp>
        <p:nvSpPr>
          <p:cNvPr id="13314" name="AutoShape 2" descr="data:image/jpeg;base64,/9j/4AAQSkZJRgABAQAAAQABAAD/2wCEAAkGBhQQEBQSEhQUFBAUFRUVFRQUFBAUFBQUFRQVFBQUFBYXGyYfFxkkGhQUHy8gIycpLCwsFR4xNTAqNSYrLCkBCQoKDgwOGg8PGjQlHyQsNTUyLzUuLC4sKi0zNSwuLC8pLjA0LCo0KSk0Ki8sNCwsLCw0NCwpNSwsKSksLCwsLP/AABEIAMQBAQMBIgACEQEDEQH/xAAcAAABBQEBAQAAAAAAAAAAAAAAAQIDBAUGBwj/xAA9EAACAQIDBQYEBAUEAQUAAAABAgADEQQSIQUxQVFhBhNxgZGhIjKxwQcUI0JSYoLR8BVykrLhM1OiwtL/xAAbAQEAAgMBAQAAAAAAAAAAAAAABAYCAwUBB//EAC0RAQACAgECBAQFBQAAAAAAAAABAgMRBAUSEyExQQYiYZEUMnHw8UJRgbHB/9oADAMBAAIRAxEAPwD3GEIQCEIQCEIQCEIQCEIQCEIQCEIQCEIQCEIQCEIQCEIQCEIQCEIQCEIQCEIQCEIQCEIQCEIQCEIQCEImaAsIgaLAIQhAI0uJDjcRkQty+5tMgbR6wN3vBHTAbaE1dm4nvKYPEEg+UC1CEIBCEhxlbJTZuSkwHmqN0O9E55No9Y//AFGB0MJS2Viu8TwNvvLsAhCEAhEJhmgLCEIBCEIBCEIBCEIBCEIBCES8CpjcTlIHnKrY7rK/aYlMtQfL8p6cROeO1OsDo2x9uM2MPWzqG5i88/baXDiZ3ez6JSkineFF/HjAswhCBW2hhu8psg3kaeO8e88/fHlGKNoymxB3gz0LFYoUxc+QnGbcoDFPmawIFhl0Nup4wM8bSLEKLlibADeTyE73Y+ENKiqt829v9x1P2HlOM2XgPy7Z0JDczY6ec6rZe21q/CSA3Pgf7GBrQiQgLI8RRDoyncwI9RaPJmLtXtGtP4VIvz/tA5LG1Xw9Q06gII3Hgw4Mp4iRU9oF2CrdmOgUaknpNLH0fzNi5Lcrk6eEbs7CjDtnQ5TuJ33HI34QOv2NgTRpBW+c6tyueA8N0vShs/aYqjhm9j4S/AIhMWMrLdSOYI9RAy/9SzG/Dh4SRcdOTG0CpKnQgkEciDYyVdqdYHX4XFZjaW5zfZ+salQngo18ToB9fSdJAIRLxYBCEIBCEIBEZrC8JBjmtTYjgL+8BDiIxsTMj89IqmP6wNR8QrXRwCjaEHdrOI2tscrVYUmJp30zb/XjNevtCVsZtUCrk42gR9nsOKD95UUOw3XvZeoG687vD4pXUMpBBnGl7g+EuYDstVVBbEWuLiyE79Re7QNltuKrlGV1IO/KxUjgbgWktba9NULXv0G+c3WxlSge7rWDftfUI48eB6cJY2Zh2xDXq0ytMbySLORwHMdYES1amNeyXVP3PbQDkvM9JlU2NOtUp3JCOygneQDbWd8oCiwAAHAbgPCec16nxs3Mk+pvA0qlfSXKvZZhlq4ZrZlDMjk2uRe6tY28DObO0Be09A2LWzYekf5APT4ftAoUNq1qYyVUs9tDvBHMEaGV6u2lFmqPre4F91t2gnQV6KuLMLj/ADWYz9lKZbMGYa33ITfxI+sBa2IrYj9OmVAsCzHQANuGmpOkXAdk6SHNVPfP/MLIPBOPneamEwi0hZeJuxO9jzMdia+RGb+FSfQEwOOWqAWHAM1vDMbStjq9wADxF/C+p9JmvtDKdZIlcPA6XE7Fq4Zs1HNUpcV3uv8A+h7zb2ftYOl2uD1BBljBVM1NDzVT/wDEXnN7RxFVKpYKWVSQ9gbAk6G/hb0gdDT2mpqFPCx4G8nr4lUF2IAnJ0saarEoGYjcApvf7DqYzFbFxtcm+RQeL1L2HgoMCv2lpLVbvKIKud5vo/W3A9Zk4LZ9R3VXIRSRdvmsOdptU1yqATcqLX520J/znGU8cocLpA7HZ2ASjTCpu3knUseZMhbH3Om7h/eNwmIvSYDeFNvTd/nOc9hsfA6lMRJO/mDSx8lOP6wN8RZFhz8C332H0kkBYRIQEJjTqNdxgTELQOO21hHw7E2JpHc3L+VuRmLV2l1noeOP6TjmpHrp95yVbs8t7hR6QKuzcC9Ud4QQg1W+9zwsOXWMwWwHr1jl0t8ztew/uek18PXKLbePpN7CsFUD1gVKHZdALM7k9Mq/YzURQihQdFAAvvsNNY3v5FUrwJ2IO/UddYymoQWUBQOAAA9BKlHEakR7VoD8biMtNzyVvof/ABPPxh+9qJT/AImC+AJ1PpOv2rW/RccxOe2Th7V1Y8Ax87WH1gU+0eyVoYn9MWpsoYDXQj4SPa/nOs7LYq+HA/hZh73+8yO04D92f3BiPIi/1HvLewWyKw5kH2sfoIHR95DvJSFeHfQRG/Rd7yZ+38Tlw1TqMv8AyNo9q8zdsVM9PL1B9LwOb2FgRVxaZgCq3cjeDl3AjxIkm18KKWKqKoshIYAbhmFzbzvL3Z+yVKhO+wA8CST9BHbdpd5URhvykHyOn/YwOi2JXvQToCPQkTQFSYGxKmWll4hjNNasC4Gi1Kth7SutSVMRivjtyA94EuE2PTUC4zniWv8AThG4rsxh6mpTKw3MpKkfb1klKvJ1rQKeHwzUWAvcX0bdcdes5rb2zmw7GonxUCb3GuS/7WA4cjOpx9cBCTwBPoLzn61da6hl0BBHRhfiPvAxqW1Os6DYWBasQ7AikNbn9/QdOsrYfYK78o9BOwptoPAQJQYsZDNAkhG3hAjYxhMHOsiZoEW0H/SfnbTx4SlhXzoD018ZLj61gL9Zm7OxdnKHcbkHh1gZ4qZarI17BuBI00O8TYo46YOPX9c8cxFj7RyllvYEgcoHQHGSCtjZh/6l1kDYwucq6k/5rA39n4nM7HgAB6mXGqzOwFLIgHHeTzMtwKu0SxX4RfW9jx6TM/OOTbunDc7aDzm8VHH/AAncPGZHanbq4Gj3hXOzNlVb2ubXNzY2AA+k8m0VjctuLFfLaKUjcyixWBaoN5DDd4x2GwtVSCzKFXXS/DmSdBNfBsKlNKgFs6K9uWZQ1vec7+I2NNHBEKbGq607jflszN7LbzmNr9tZs2cfjzmzVw+8zpzXaHt1UqsaeHYpSGmcaO/W/wC1fDWcv37E3LPm55mvfxvKiVLbo/NOFkyWvO5l9W4vDwcfHFMdY/7P6uk2H20r4dgKjNVpcVY5mA5ox18t07w0TXVatGr8DqCDa4I+x4eU8f7zQieh/hXjy6VqJ1CFXXoHzBh6qDJnEzW7uyyt/EPTcXh/iMcamPX6/wANzD7LKXOYljvMRlrKTlUN1LAW9Z0HdTmMH2nLbSq4N0AVTamwve4QP8V+YJ9J0bXiut+6l4ePfLFuyPyxuWrs9HFy9rngNw/vNNKsysVt/D0q60HqAVWtYWNhf5QzblJ4XmiwImUTE+jXfHekRNo1v0+qyKsytq1slQNwYe44fSWWq2Ewdq7WVgUa4sdND5ET1g1qOPltcbOPoYxuTEcDY6y/hsQ7myg+dwB4wN81hUurapY5hwK21HnunO43G5RoLDkNwHICb+Hw+VGU/Mym58tw6Shh+zxfWoQq8QNffcIGzgjdAek1aLaDwE5+rtRVslPhpfgPPjNTAV8yeGkDQDQBkYaOvAlhCECq51PjI2MdUOp8ZCzQK20cP3iED5hqP7TmsQlxrf7zqi853HrZmHU++sCx2ddQrKdSut2108TLdSqmoWw52mTs+mCjgtlJIFxa+g6+Mno7LWndgzM54sfYAaQCrspGNyv2jsPsrIbpuO8c5KHMgr7T7o67vpA0VpSUC0jwuLWoLgiSV/lPOxgeefintQZaCa5s7MLXGgAuT1uVt4Tldsdp62Jo06VUhxTJKv8AvNxazHid2s6rtrs416QC2NRHzWuLkWIIHXX2nAtRysUcEHkwsR4gzmcrurbcei89B8HJgrWdd1ZnX94/l7r2XJOBwxbeaFL/AKC3taY/4nbONTAFlF+5daht/BYox8g1/KRdh+2lKpSp4aoRTrU0VBmIC1AoCgqeDWAuD5XnZtTDqQQGUggjeCCLEHpaTImuTHqJVjJXLw+X3XrqYnb5zcDz+sjzzqO2/YmpgC1SmC+DJ0be1G5+V+Y4BvXrxpxk5d8U1nS/cfqOPNSLVlZ7yemfhBs893XrkHK5WmvXJcsfVgPKcL2U7KVto1QtMFaQP6lUj4VHIfxNbcPW0932ds9MNRSjTGWmigAH1JJ4kkkk87yVxcWp7pcLrnUYtj/D085n1TFZ432pxVTDbWr1EOV8wZCRewekFvY9CZ6btntfhsKpL1FZxup0yHcnlYHTztPHu0W3Di8Q1dlC3AUKNbKosATxMz5d47YiJ80X4e4mTxbZL1+TWp36SqYqszXZyWcm5ZjdiTrcn/N09g7N7VNakneXzlVJB4Ei+k4bst+HtbE2q1x3VHQqrKc1TjqumVfHfw5z0HD7DembrUUkc0IHsftHEx2rE2t7sfiDmYc1q48X9P2/RotQvwjDsy++NXHVk+dLjmnxD03yHaG3cn7Tci+un1k5WEv+nKusMoEzaG0qlU7rDxvLy0SYESbbXOyG914WIPlzkG1Ma1wtiqsL2O8jdqOE0jVA36TJ2viVZ0trodfPdAbQp33b50+Dod2gXlv6njMHZa3cchr6CdArwJwY8GQho8NAuQiRIGfVbU+J+pkD1JLW3nxP1MrusCKrXtMTF1ixNxaa9UTLxuLtoabk81Un6QM1+8BGRc1+NwLGbWyFexFS1+UzkxzgWSjU8wB9TJUq1UUu43n5Qb2EDbegJkbRoSShtoMJHVq5oBsbC3DWOVhaxHnvHES4Nlu5/Uq6ckFr+JMZsbe/9P3mtAiwuzadP5UF/wCI6t6mZ3azs0mOoMhAFYa06ltVYbgTvyncR57wJsBo+8xtWLRqWzHktitF6TqYfPuPwdSg3d1qZVhpZ1te3I8fKRpiyvytUX/a7CfQWJwqVFy1FV1P7WUMPQzjdu/hbQqgth2NB+C6vSPlvXyNuk59uJMfklcOP8RY8ny8in+fZ5XicUz/ADO7D+d2f2JlI0BLWKwjU6j03FnpuyNY3GZGKtY8rgyG0iT3b85WCsYrRuseSXD1CnyllH8rMt/Gxkr4kneSR1JP1lNm5b56zsD8J6KKr4pmrVLAlASlIHlp8TeZHhNmPFfJ6SicvncbhR3Xr5z9Hl9NyxCqCWO5VBJPgBPSOwHYUqwxWKSzDWlScag/+44O48gfHlbu8Bsylhxlo00pj+RVX1I3yzeTcXEik7nzVnndfycik4scdsT9yExIpjZMVw1hMHa6Xq/0j7zeaYu0/wD1R/tH1MB2zlAmrmAmEXy6yodqtUOVTpzgWdr94z/pWI5HSZ9KnUJu65bbtQbnymjiMNUGU07EjeCbX85EcTVtZqLeRQ/eBa2e5BmvTrTJwVdjp3bL1aw+80qamBcWpJVeVlEmWBpXhEvCBSqDU+J+pkRSWHXU+JkZECBqcjNIS0ZGwgVWpSntJfg85pNM/aKkrpzgcq1AmsoXezAes2qa2Ey+8K1g3I/Yj7zRo1M1zfjAu7JNmfy+pmorTGwFQBz4feaS1YFnNHBpWDyUPAmDRQZEGlDb+O7nC16nFKTkeOUhfciJnTKlZtaKx7vDdq4rva9Z+D1aj/8AJ2b7ysaUCmUDnENQzg23M7fVcPZSkVIVtry19NZ9GYXEB6aONzKrDwKgj6z5warwnuPYHG97s6gTvVTTP9DFR7ASbw5mJmFZ+I6RalL19p/f+nRlozNEzxpadFTji8azRrGRu8BzPMrHm9T+kfeXHq2mbVr3qE+AgJiBdWANjlY38ATMzZVMWlnaWMC2XdmvG7Iw1zvgdKiaDwEkWlGUqgMsLARaceKccI+A0JHhYoEfaBbtCLCBVqHU+MjMlcanxMjYQI2MiYyUiRsIFeo0zsVWdT8K5hyvY++k02WQvSgcvWwNWoxJAQerf2EuYHZuVSF89dSZsNQ0lR8LUB+AgX4EEj2gVRRytc7pNhcbnYhdQNL8Lxp2O9Q/qvp/CosD4neZo0cAEFlFgICpJQYCnFywFDTmvxGxeTAOONRqaerZj7KZ0JnCfirif06CX3s7EeCgD/sZqzTqkp/Tqd/JpH139vN5nijpv0nd7H/DSnV2d3rl/wA3UpmpTs1lW4vTUrbW4tc/zThaeGNaolIb3ZUH9RC/efQFJggCjcoAA6AWA9hIvGpFt7d7rPKthtWKTp8706el563+EuLvhKtP+CsT5Oin6qZ51t/Bdzia1LgtR7f7SSy+xHrOu/CKvapiF4ZKbeYZh/8AYTDF5ZW/qERk4HdH0l6fmimRqZJadJSzGkVRZYyw7uBg4qs9J75SyHlqR4iGEKVDcMJuth7ynW2JTY3K/FzFwfUQKOKwaMcuh01kdHYir8rMo5BjaalLZip8otJxRgV8PRyiwlxIi05KqQHLJVEYokiwFAjwIgEfaBZtCLCBXcanzkZElYamNtAhKxpWTlYwrAgKRhpyyVjSsCuaUBSljLDLAg7uASTFIEQK5SNKywVjSkCjU0nkX4iYgtjmB3LTQAcr3J957LVScZ2q7CjFuKiuUqAWva4IG680Z6Temqun0vkY+Pn78vpqXnHZU2x1Ekbi1vHu2tPWPzBtMHYH4d9xVFV6mdhfKAMoFxa/UzrBs8WjBSaV+Z71Xk48+buxecaeP9s3LY2pfkn/AEAv7e0s/h5iDSxycnV0I8s4v/wnbbf7CJimD5ijgWuADca6EeZjuzfYCnhagqlmqVADYmwAvobAcbTT4N/E7o9HRr1Lj/gvBmJ7tadZRlhRG00k6rJqtGhY+0ULHZYDMsMslyxcsCE04mST5YZYEQpxwSSZYoWBGFj8sdli5YCAR1ooEdaBPeEIQIWGsbHnfC0BmWNtJLRCIDCsTLH2hAiyxQsfaFoEWWGWS2iZYEREaVkpEaVgQMkjalLJWJkgVO5id3LWSGSBWFKPFKTZI4JAjVJIqx2WOCwGhY60UCLaAgEW0cBCA0LDLH2hAbaLljgItoDbQj7QtAbaOhFtAfCLCAhSBSJCAZIZIQgHdxO7iwgJ3cO6hCAndCHdCLCAnciIaI6+0IQE7gdfaBoDr7QhAT8uOvtD8uOvtEhAX8uOvtF7gdfaEIB3A6+0XuR19oQgL3Ih3QiwgHdQ7uEIC93Du4QgGSGSEIBkihIkIC5IuWJCA60IQgf/2Q=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316" name="AutoShape 4" descr="data:image/jpeg;base64,/9j/4AAQSkZJRgABAQAAAQABAAD/2wCEAAkGBhQQEBQSEhQUFBAUFRUVFRQUFBAUFBQUFRQVFBQUFBYXGyYfFxkkGhQUHy8gIycpLCwsFR4xNTAqNSYrLCkBCQoKDgwOGg8PGjQlHyQsNTUyLzUuLC4sKi0zNSwuLC8pLjA0LCo0KSk0Ki8sNCwsLCw0NCwpNSwsKSksLCwsLP/AABEIAMQBAQMBIgACEQEDEQH/xAAcAAABBQEBAQAAAAAAAAAAAAAAAQIDBAUGBwj/xAA9EAACAQIDBQYEBAUEAQUAAAABAgADEQQSIQUxQVFhBhNxgZGhIjKxwQcUI0JSYoLR8BVykrLhM1OiwtL/xAAbAQEAAgMBAQAAAAAAAAAAAAAABAYCAwUBB//EAC0RAQACAgECBAQFBQAAAAAAAAABAgMRBAUSEyExQQYiYZEUMnHw8UJRgbHB/9oADAMBAAIRAxEAPwD3GEIQCEIQCEIQCEIQCEIQCEIQCEIQCEIQCEIQCEIQCEIQCEIQCEIQCEIQCEIQCEIQCEIQCEIQCEIQCEImaAsIgaLAIQhAI0uJDjcRkQty+5tMgbR6wN3vBHTAbaE1dm4nvKYPEEg+UC1CEIBCEhxlbJTZuSkwHmqN0O9E55No9Y//AFGB0MJS2Viu8TwNvvLsAhCEAhEJhmgLCEIBCEIBCEIBCEIBCEIBCES8CpjcTlIHnKrY7rK/aYlMtQfL8p6cROeO1OsDo2x9uM2MPWzqG5i88/baXDiZ3ez6JSkineFF/HjAswhCBW2hhu8psg3kaeO8e88/fHlGKNoymxB3gz0LFYoUxc+QnGbcoDFPmawIFhl0Nup4wM8bSLEKLlibADeTyE73Y+ENKiqt829v9x1P2HlOM2XgPy7Z0JDczY6ec6rZe21q/CSA3Pgf7GBrQiQgLI8RRDoyncwI9RaPJmLtXtGtP4VIvz/tA5LG1Xw9Q06gII3Hgw4Mp4iRU9oF2CrdmOgUaknpNLH0fzNi5Lcrk6eEbs7CjDtnQ5TuJ33HI34QOv2NgTRpBW+c6tyueA8N0vShs/aYqjhm9j4S/AIhMWMrLdSOYI9RAy/9SzG/Dh4SRcdOTG0CpKnQgkEciDYyVdqdYHX4XFZjaW5zfZ+salQngo18ToB9fSdJAIRLxYBCEIBCEIBEZrC8JBjmtTYjgL+8BDiIxsTMj89IqmP6wNR8QrXRwCjaEHdrOI2tscrVYUmJp30zb/XjNevtCVsZtUCrk42gR9nsOKD95UUOw3XvZeoG687vD4pXUMpBBnGl7g+EuYDstVVBbEWuLiyE79Re7QNltuKrlGV1IO/KxUjgbgWktba9NULXv0G+c3WxlSge7rWDftfUI48eB6cJY2Zh2xDXq0ytMbySLORwHMdYES1amNeyXVP3PbQDkvM9JlU2NOtUp3JCOygneQDbWd8oCiwAAHAbgPCec16nxs3Mk+pvA0qlfSXKvZZhlq4ZrZlDMjk2uRe6tY28DObO0Be09A2LWzYekf5APT4ftAoUNq1qYyVUs9tDvBHMEaGV6u2lFmqPre4F91t2gnQV6KuLMLj/ADWYz9lKZbMGYa33ITfxI+sBa2IrYj9OmVAsCzHQANuGmpOkXAdk6SHNVPfP/MLIPBOPneamEwi0hZeJuxO9jzMdia+RGb+FSfQEwOOWqAWHAM1vDMbStjq9wADxF/C+p9JmvtDKdZIlcPA6XE7Fq4Zs1HNUpcV3uv8A+h7zb2ftYOl2uD1BBljBVM1NDzVT/wDEXnN7RxFVKpYKWVSQ9gbAk6G/hb0gdDT2mpqFPCx4G8nr4lUF2IAnJ0saarEoGYjcApvf7DqYzFbFxtcm+RQeL1L2HgoMCv2lpLVbvKIKud5vo/W3A9Zk4LZ9R3VXIRSRdvmsOdptU1yqATcqLX520J/znGU8cocLpA7HZ2ASjTCpu3knUseZMhbH3Om7h/eNwmIvSYDeFNvTd/nOc9hsfA6lMRJO/mDSx8lOP6wN8RZFhz8C332H0kkBYRIQEJjTqNdxgTELQOO21hHw7E2JpHc3L+VuRmLV2l1noeOP6TjmpHrp95yVbs8t7hR6QKuzcC9Ud4QQg1W+9zwsOXWMwWwHr1jl0t8ztew/uek18PXKLbePpN7CsFUD1gVKHZdALM7k9Mq/YzURQihQdFAAvvsNNY3v5FUrwJ2IO/UddYymoQWUBQOAAA9BKlHEakR7VoD8biMtNzyVvof/ABPPxh+9qJT/AImC+AJ1PpOv2rW/RccxOe2Th7V1Y8Ax87WH1gU+0eyVoYn9MWpsoYDXQj4SPa/nOs7LYq+HA/hZh73+8yO04D92f3BiPIi/1HvLewWyKw5kH2sfoIHR95DvJSFeHfQRG/Rd7yZ+38Tlw1TqMv8AyNo9q8zdsVM9PL1B9LwOb2FgRVxaZgCq3cjeDl3AjxIkm18KKWKqKoshIYAbhmFzbzvL3Z+yVKhO+wA8CST9BHbdpd5URhvykHyOn/YwOi2JXvQToCPQkTQFSYGxKmWll4hjNNasC4Gi1Kth7SutSVMRivjtyA94EuE2PTUC4zniWv8AThG4rsxh6mpTKw3MpKkfb1klKvJ1rQKeHwzUWAvcX0bdcdes5rb2zmw7GonxUCb3GuS/7WA4cjOpx9cBCTwBPoLzn61da6hl0BBHRhfiPvAxqW1Os6DYWBasQ7AikNbn9/QdOsrYfYK78o9BOwptoPAQJQYsZDNAkhG3hAjYxhMHOsiZoEW0H/SfnbTx4SlhXzoD018ZLj61gL9Zm7OxdnKHcbkHh1gZ4qZarI17BuBI00O8TYo46YOPX9c8cxFj7RyllvYEgcoHQHGSCtjZh/6l1kDYwucq6k/5rA39n4nM7HgAB6mXGqzOwFLIgHHeTzMtwKu0SxX4RfW9jx6TM/OOTbunDc7aDzm8VHH/AAncPGZHanbq4Gj3hXOzNlVb2ubXNzY2AA+k8m0VjctuLFfLaKUjcyixWBaoN5DDd4x2GwtVSCzKFXXS/DmSdBNfBsKlNKgFs6K9uWZQ1vec7+I2NNHBEKbGq607jflszN7LbzmNr9tZs2cfjzmzVw+8zpzXaHt1UqsaeHYpSGmcaO/W/wC1fDWcv37E3LPm55mvfxvKiVLbo/NOFkyWvO5l9W4vDwcfHFMdY/7P6uk2H20r4dgKjNVpcVY5mA5ox18t07w0TXVatGr8DqCDa4I+x4eU8f7zQieh/hXjy6VqJ1CFXXoHzBh6qDJnEzW7uyyt/EPTcXh/iMcamPX6/wANzD7LKXOYljvMRlrKTlUN1LAW9Z0HdTmMH2nLbSq4N0AVTamwve4QP8V+YJ9J0bXiut+6l4ePfLFuyPyxuWrs9HFy9rngNw/vNNKsysVt/D0q60HqAVWtYWNhf5QzblJ4XmiwImUTE+jXfHekRNo1v0+qyKsytq1slQNwYe44fSWWq2Ewdq7WVgUa4sdND5ET1g1qOPltcbOPoYxuTEcDY6y/hsQ7myg+dwB4wN81hUurapY5hwK21HnunO43G5RoLDkNwHICb+Hw+VGU/Mym58tw6Shh+zxfWoQq8QNffcIGzgjdAek1aLaDwE5+rtRVslPhpfgPPjNTAV8yeGkDQDQBkYaOvAlhCECq51PjI2MdUOp8ZCzQK20cP3iED5hqP7TmsQlxrf7zqi853HrZmHU++sCx2ddQrKdSut2108TLdSqmoWw52mTs+mCjgtlJIFxa+g6+Mno7LWndgzM54sfYAaQCrspGNyv2jsPsrIbpuO8c5KHMgr7T7o67vpA0VpSUC0jwuLWoLgiSV/lPOxgeefintQZaCa5s7MLXGgAuT1uVt4Tldsdp62Jo06VUhxTJKv8AvNxazHid2s6rtrs416QC2NRHzWuLkWIIHXX2nAtRysUcEHkwsR4gzmcrurbcei89B8HJgrWdd1ZnX94/l7r2XJOBwxbeaFL/AKC3taY/4nbONTAFlF+5daht/BYox8g1/KRdh+2lKpSp4aoRTrU0VBmIC1AoCgqeDWAuD5XnZtTDqQQGUggjeCCLEHpaTImuTHqJVjJXLw+X3XrqYnb5zcDz+sjzzqO2/YmpgC1SmC+DJ0be1G5+V+Y4BvXrxpxk5d8U1nS/cfqOPNSLVlZ7yemfhBs893XrkHK5WmvXJcsfVgPKcL2U7KVto1QtMFaQP6lUj4VHIfxNbcPW0932ds9MNRSjTGWmigAH1JJ4kkkk87yVxcWp7pcLrnUYtj/D085n1TFZ432pxVTDbWr1EOV8wZCRewekFvY9CZ6btntfhsKpL1FZxup0yHcnlYHTztPHu0W3Di8Q1dlC3AUKNbKosATxMz5d47YiJ80X4e4mTxbZL1+TWp36SqYqszXZyWcm5ZjdiTrcn/N09g7N7VNakneXzlVJB4Ei+k4bst+HtbE2q1x3VHQqrKc1TjqumVfHfw5z0HD7DembrUUkc0IHsftHEx2rE2t7sfiDmYc1q48X9P2/RotQvwjDsy++NXHVk+dLjmnxD03yHaG3cn7Tci+un1k5WEv+nKusMoEzaG0qlU7rDxvLy0SYESbbXOyG914WIPlzkG1Ma1wtiqsL2O8jdqOE0jVA36TJ2viVZ0trodfPdAbQp33b50+Dod2gXlv6njMHZa3cchr6CdArwJwY8GQho8NAuQiRIGfVbU+J+pkD1JLW3nxP1MrusCKrXtMTF1ixNxaa9UTLxuLtoabk81Un6QM1+8BGRc1+NwLGbWyFexFS1+UzkxzgWSjU8wB9TJUq1UUu43n5Qb2EDbegJkbRoSShtoMJHVq5oBsbC3DWOVhaxHnvHES4Nlu5/Uq6ckFr+JMZsbe/9P3mtAiwuzadP5UF/wCI6t6mZ3azs0mOoMhAFYa06ltVYbgTvyncR57wJsBo+8xtWLRqWzHktitF6TqYfPuPwdSg3d1qZVhpZ1te3I8fKRpiyvytUX/a7CfQWJwqVFy1FV1P7WUMPQzjdu/hbQqgth2NB+C6vSPlvXyNuk59uJMfklcOP8RY8ny8in+fZ5XicUz/ADO7D+d2f2JlI0BLWKwjU6j03FnpuyNY3GZGKtY8rgyG0iT3b85WCsYrRuseSXD1CnyllH8rMt/Gxkr4kneSR1JP1lNm5b56zsD8J6KKr4pmrVLAlASlIHlp8TeZHhNmPFfJ6SicvncbhR3Xr5z9Hl9NyxCqCWO5VBJPgBPSOwHYUqwxWKSzDWlScag/+44O48gfHlbu8Bsylhxlo00pj+RVX1I3yzeTcXEik7nzVnndfycik4scdsT9yExIpjZMVw1hMHa6Xq/0j7zeaYu0/wD1R/tH1MB2zlAmrmAmEXy6yodqtUOVTpzgWdr94z/pWI5HSZ9KnUJu65bbtQbnymjiMNUGU07EjeCbX85EcTVtZqLeRQ/eBa2e5BmvTrTJwVdjp3bL1aw+80qamBcWpJVeVlEmWBpXhEvCBSqDU+J+pkRSWHXU+JkZECBqcjNIS0ZGwgVWpSntJfg85pNM/aKkrpzgcq1AmsoXezAes2qa2Ey+8K1g3I/Yj7zRo1M1zfjAu7JNmfy+pmorTGwFQBz4feaS1YFnNHBpWDyUPAmDRQZEGlDb+O7nC16nFKTkeOUhfciJnTKlZtaKx7vDdq4rva9Z+D1aj/8AJ2b7ysaUCmUDnENQzg23M7fVcPZSkVIVtry19NZ9GYXEB6aONzKrDwKgj6z5warwnuPYHG97s6gTvVTTP9DFR7ASbw5mJmFZ+I6RalL19p/f+nRlozNEzxpadFTji8azRrGRu8BzPMrHm9T+kfeXHq2mbVr3qE+AgJiBdWANjlY38ATMzZVMWlnaWMC2XdmvG7Iw1zvgdKiaDwEkWlGUqgMsLARaceKccI+A0JHhYoEfaBbtCLCBVqHU+MjMlcanxMjYQI2MiYyUiRsIFeo0zsVWdT8K5hyvY++k02WQvSgcvWwNWoxJAQerf2EuYHZuVSF89dSZsNQ0lR8LUB+AgX4EEj2gVRRytc7pNhcbnYhdQNL8Lxp2O9Q/qvp/CosD4neZo0cAEFlFgICpJQYCnFywFDTmvxGxeTAOONRqaerZj7KZ0JnCfirif06CX3s7EeCgD/sZqzTqkp/Tqd/JpH139vN5nijpv0nd7H/DSnV2d3rl/wA3UpmpTs1lW4vTUrbW4tc/zThaeGNaolIb3ZUH9RC/efQFJggCjcoAA6AWA9hIvGpFt7d7rPKthtWKTp8706el563+EuLvhKtP+CsT5Oin6qZ51t/Bdzia1LgtR7f7SSy+xHrOu/CKvapiF4ZKbeYZh/8AYTDF5ZW/qERk4HdH0l6fmimRqZJadJSzGkVRZYyw7uBg4qs9J75SyHlqR4iGEKVDcMJuth7ynW2JTY3K/FzFwfUQKOKwaMcuh01kdHYir8rMo5BjaalLZip8otJxRgV8PRyiwlxIi05KqQHLJVEYokiwFAjwIgEfaBZtCLCBXcanzkZElYamNtAhKxpWTlYwrAgKRhpyyVjSsCuaUBSljLDLAg7uASTFIEQK5SNKywVjSkCjU0nkX4iYgtjmB3LTQAcr3J957LVScZ2q7CjFuKiuUqAWva4IG680Z6Temqun0vkY+Pn78vpqXnHZU2x1Ekbi1vHu2tPWPzBtMHYH4d9xVFV6mdhfKAMoFxa/UzrBs8WjBSaV+Z71Xk48+buxecaeP9s3LY2pfkn/AEAv7e0s/h5iDSxycnV0I8s4v/wnbbf7CJimD5ijgWuADca6EeZjuzfYCnhagqlmqVADYmwAvobAcbTT4N/E7o9HRr1Lj/gvBmJ7tadZRlhRG00k6rJqtGhY+0ULHZYDMsMslyxcsCE04mST5YZYEQpxwSSZYoWBGFj8sdli5YCAR1ooEdaBPeEIQIWGsbHnfC0BmWNtJLRCIDCsTLH2hAiyxQsfaFoEWWGWS2iZYEREaVkpEaVgQMkjalLJWJkgVO5id3LWSGSBWFKPFKTZI4JAjVJIqx2WOCwGhY60UCLaAgEW0cBCA0LDLH2hAbaLljgItoDbQj7QtAbaOhFtAfCLCAhSBSJCAZIZIQgHdxO7iwgJ3cO6hCAndCHdCLCAnciIaI6+0IQE7gdfaBoDr7QhAT8uOvtD8uOvtEhAX8uOvtF7gdfaEIB3A6+0XuR19oQgL3Ih3QiwgHdQ7uEIC93Du4QgGSGSEIBkihIkIC5IuWJCA60IQgf/2Q=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" name="9 Imagen" descr="PLABORANDO.bmp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00760" y="357166"/>
            <a:ext cx="1779753" cy="13573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  <a:reflection blurRad="6350" stA="50000" endA="300" endPos="38500" dist="50800" dir="5400000" sy="-100000" algn="bl" rotWithShape="0"/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10 Imagen" descr="RECURSOSMATERIALE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2500306"/>
            <a:ext cx="1428477" cy="1428477"/>
          </a:xfrm>
          <a:prstGeom prst="rect">
            <a:avLst/>
          </a:prstGeom>
        </p:spPr>
      </p:pic>
      <p:pic>
        <p:nvPicPr>
          <p:cNvPr id="12" name="11 Imagen" descr="CENTRO DE COMPU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4357694"/>
            <a:ext cx="5929354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00232" y="714356"/>
            <a:ext cx="5003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ANALISIS DE LO EVALUADO</a:t>
            </a:r>
            <a:endParaRPr lang="es-ES" sz="2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14349" y="1785926"/>
            <a:ext cx="60722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equipo de trabajo analiza lo recogido </a:t>
            </a:r>
            <a:r>
              <a:rPr lang="es-ES" dirty="0"/>
              <a:t> </a:t>
            </a:r>
            <a:r>
              <a:rPr lang="es-ES" dirty="0" smtClean="0"/>
              <a:t>con la evaluación anterior y se tabula y analizan cada uno de los resultado, en búsqueda de:</a:t>
            </a:r>
          </a:p>
          <a:p>
            <a:r>
              <a:rPr lang="es-ES" dirty="0" smtClean="0"/>
              <a:t>Que no exista duplicidad con la información</a:t>
            </a:r>
          </a:p>
          <a:p>
            <a:r>
              <a:rPr lang="es-ES" dirty="0" smtClean="0"/>
              <a:t>Que sea segur0 el manejo de la información</a:t>
            </a:r>
          </a:p>
          <a:p>
            <a:r>
              <a:rPr lang="es-ES" dirty="0" smtClean="0"/>
              <a:t>Que realmente los empleados ejecuten las instrucciones precisas</a:t>
            </a:r>
          </a:p>
          <a:p>
            <a:r>
              <a:rPr lang="es-ES" dirty="0" smtClean="0"/>
              <a:t>Que se estén aplicando las políticas, normas a cada uno de los procesos y procedimientos.</a:t>
            </a:r>
          </a:p>
          <a:p>
            <a:r>
              <a:rPr lang="es-ES" dirty="0" smtClean="0"/>
              <a:t>Se este ejecutando un proceso y sea productivo</a:t>
            </a:r>
          </a:p>
          <a:p>
            <a:r>
              <a:rPr lang="es-ES" dirty="0" smtClean="0"/>
              <a:t>Que los  programas estén siendo utilizado en forma optima y certera.</a:t>
            </a:r>
          </a:p>
          <a:p>
            <a:r>
              <a:rPr lang="es-ES" dirty="0" smtClean="0"/>
              <a:t>Que se proceda de acuerdo a las normas internas como a la legalidad.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67</TotalTime>
  <Words>173</Words>
  <Application>Microsoft Office PowerPoint</Application>
  <PresentationFormat>Presentación en pantalla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Papel</vt:lpstr>
      <vt:lpstr>“EVALUACIÓN” La auditoria de sistemas evalúa los sistemas y procedimientos de uso en una empresa</vt:lpstr>
      <vt:lpstr>Diapositiva 2</vt:lpstr>
      <vt:lpstr>Diapositiva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“EVALUACIÓN” La auditoria de sistemas evalúa los sistemas y procedimientos de uso en una empresa</dc:title>
  <dc:creator>profesores</dc:creator>
  <cp:lastModifiedBy>profesores</cp:lastModifiedBy>
  <cp:revision>4</cp:revision>
  <dcterms:created xsi:type="dcterms:W3CDTF">2013-10-24T19:05:08Z</dcterms:created>
  <dcterms:modified xsi:type="dcterms:W3CDTF">2013-10-24T20:12:55Z</dcterms:modified>
</cp:coreProperties>
</file>