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39B28F1-33BA-47AA-AA4D-8DFDFB1178CC}" type="datetimeFigureOut">
              <a:rPr lang="es-CO" smtClean="0"/>
              <a:t>25/03/2014</a:t>
            </a:fld>
            <a:endParaRPr lang="es-CO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437BF14-94EF-45D3-A792-BA9CAC5E6C58}" type="slidenum">
              <a:rPr lang="es-CO" smtClean="0"/>
              <a:t>‹Nº›</a:t>
            </a:fld>
            <a:endParaRPr lang="es-CO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28F1-33BA-47AA-AA4D-8DFDFB1178CC}" type="datetimeFigureOut">
              <a:rPr lang="es-CO" smtClean="0"/>
              <a:t>25/03/2014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7BF14-94EF-45D3-A792-BA9CAC5E6C5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28F1-33BA-47AA-AA4D-8DFDFB1178CC}" type="datetimeFigureOut">
              <a:rPr lang="es-CO" smtClean="0"/>
              <a:t>25/03/2014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7BF14-94EF-45D3-A792-BA9CAC5E6C5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28F1-33BA-47AA-AA4D-8DFDFB1178CC}" type="datetimeFigureOut">
              <a:rPr lang="es-CO" smtClean="0"/>
              <a:t>25/03/2014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7BF14-94EF-45D3-A792-BA9CAC5E6C58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28F1-33BA-47AA-AA4D-8DFDFB1178CC}" type="datetimeFigureOut">
              <a:rPr lang="es-CO" smtClean="0"/>
              <a:t>25/03/2014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7BF14-94EF-45D3-A792-BA9CAC5E6C5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28F1-33BA-47AA-AA4D-8DFDFB1178CC}" type="datetimeFigureOut">
              <a:rPr lang="es-CO" smtClean="0"/>
              <a:t>25/03/2014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7BF14-94EF-45D3-A792-BA9CAC5E6C5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28F1-33BA-47AA-AA4D-8DFDFB1178CC}" type="datetimeFigureOut">
              <a:rPr lang="es-CO" smtClean="0"/>
              <a:t>25/03/2014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7BF14-94EF-45D3-A792-BA9CAC5E6C5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28F1-33BA-47AA-AA4D-8DFDFB1178CC}" type="datetimeFigureOut">
              <a:rPr lang="es-CO" smtClean="0"/>
              <a:t>25/03/2014</a:t>
            </a:fld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7BF14-94EF-45D3-A792-BA9CAC5E6C58}" type="slidenum">
              <a:rPr lang="es-CO" smtClean="0"/>
              <a:t>‹Nº›</a:t>
            </a:fld>
            <a:endParaRPr lang="es-CO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28F1-33BA-47AA-AA4D-8DFDFB1178CC}" type="datetimeFigureOut">
              <a:rPr lang="es-CO" smtClean="0"/>
              <a:t>25/03/2014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7BF14-94EF-45D3-A792-BA9CAC5E6C5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28F1-33BA-47AA-AA4D-8DFDFB1178CC}" type="datetimeFigureOut">
              <a:rPr lang="es-CO" smtClean="0"/>
              <a:t>25/03/2014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7BF14-94EF-45D3-A792-BA9CAC5E6C5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28F1-33BA-47AA-AA4D-8DFDFB1178CC}" type="datetimeFigureOut">
              <a:rPr lang="es-CO" smtClean="0"/>
              <a:t>25/03/2014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7BF14-94EF-45D3-A792-BA9CAC5E6C5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39B28F1-33BA-47AA-AA4D-8DFDFB1178CC}" type="datetimeFigureOut">
              <a:rPr lang="es-CO" smtClean="0"/>
              <a:t>25/03/2014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437BF14-94EF-45D3-A792-BA9CAC5E6C58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788024" y="620688"/>
            <a:ext cx="3384376" cy="1470025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Instrumentos de trabajo para una Auditoria de Sistemas</a:t>
            </a:r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636912"/>
            <a:ext cx="5140301" cy="2814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8187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236363"/>
            <a:ext cx="5004197" cy="4619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782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20220" y="-450304"/>
            <a:ext cx="3408164" cy="1143000"/>
          </a:xfrm>
        </p:spPr>
        <p:txBody>
          <a:bodyPr>
            <a:noAutofit/>
          </a:bodyPr>
          <a:lstStyle/>
          <a:p>
            <a:r>
              <a:rPr lang="es-CO" sz="2400" dirty="0" smtClean="0"/>
              <a:t>Objetivos de la Planeación en AS</a:t>
            </a:r>
            <a:endParaRPr lang="es-CO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84784"/>
            <a:ext cx="6145113" cy="486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77016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</TotalTime>
  <Words>14</Words>
  <Application>Microsoft Office PowerPoint</Application>
  <PresentationFormat>Presentación en pantalla (4:3)</PresentationFormat>
  <Paragraphs>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Austin</vt:lpstr>
      <vt:lpstr>Instrumentos de trabajo para una Auditoria de Sistemas</vt:lpstr>
      <vt:lpstr>Presentación de PowerPoint</vt:lpstr>
      <vt:lpstr>Objetivos de la Planeación en 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Instrumentos de trabajo para una Auditoria de Sistemas</dc:title>
  <dc:creator>Investigador 6</dc:creator>
  <cp:lastModifiedBy>Investigador 6</cp:lastModifiedBy>
  <cp:revision>2</cp:revision>
  <dcterms:created xsi:type="dcterms:W3CDTF">2014-03-25T21:05:13Z</dcterms:created>
  <dcterms:modified xsi:type="dcterms:W3CDTF">2014-03-25T21:10:03Z</dcterms:modified>
</cp:coreProperties>
</file>